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99" r:id="rId3"/>
    <p:sldId id="297" r:id="rId4"/>
    <p:sldId id="292" r:id="rId5"/>
    <p:sldId id="264" r:id="rId6"/>
    <p:sldId id="294" r:id="rId7"/>
    <p:sldId id="293" r:id="rId8"/>
    <p:sldId id="290" r:id="rId9"/>
    <p:sldId id="296" r:id="rId10"/>
    <p:sldId id="265" r:id="rId11"/>
    <p:sldId id="291" r:id="rId12"/>
    <p:sldId id="267" r:id="rId13"/>
    <p:sldId id="269" r:id="rId14"/>
    <p:sldId id="262" r:id="rId15"/>
    <p:sldId id="282" r:id="rId16"/>
    <p:sldId id="279" r:id="rId17"/>
    <p:sldId id="280" r:id="rId18"/>
    <p:sldId id="281" r:id="rId19"/>
    <p:sldId id="289" r:id="rId20"/>
    <p:sldId id="283" r:id="rId21"/>
    <p:sldId id="286" r:id="rId22"/>
    <p:sldId id="287" r:id="rId23"/>
    <p:sldId id="288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298" r:id="rId3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2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AAC0356-3A1F-4671-9658-7EA317DC960E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A587F8F-7E07-45AE-9B41-01C1DA69F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8F51F0B40CE54AD73A85080D3EFD82E11EE048F7CA454AE634BA119061Br8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k.com/video-199824565_456239574?t=3m59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A34B4FBB12E84EAECEB08DF31F48AE0AF199BE57E8FA31B219314B18580C0B7D2B2874EC870C5v3ACJ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brvs.uralschoo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343211"/>
            <a:ext cx="2378125" cy="46468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МБОУ СОШ № 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718" y="1340768"/>
            <a:ext cx="822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Запись в 1 класс - 2026</a:t>
            </a:r>
          </a:p>
        </p:txBody>
      </p:sp>
      <p:pic>
        <p:nvPicPr>
          <p:cNvPr id="1026" name="Picture 2" descr="https://i.ytimg.com/vi/cxOIkASSzV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6888724" cy="387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5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352928" cy="6192688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u="sng" dirty="0"/>
              <a:t>График приёма документов </a:t>
            </a:r>
            <a:r>
              <a:rPr lang="ru-RU" sz="3600" dirty="0"/>
              <a:t>для зачисления в 1 класс (работа приёмной комиссии в школе):</a:t>
            </a:r>
          </a:p>
          <a:p>
            <a:r>
              <a:rPr lang="ru-RU" sz="3600" dirty="0"/>
              <a:t>1 апреля 2026 года с 8.00-19.00;</a:t>
            </a:r>
          </a:p>
          <a:p>
            <a:r>
              <a:rPr lang="ru-RU" sz="3600" dirty="0"/>
              <a:t>С 2.04- 03.04.2026 г.- с 08.00 до 14.00;</a:t>
            </a:r>
          </a:p>
          <a:p>
            <a:r>
              <a:rPr lang="ru-RU" sz="3600" dirty="0"/>
              <a:t> С 6.04.2026-31.05.2026г – с 13.00 до 17.00 (понедельник - пятница);</a:t>
            </a:r>
          </a:p>
          <a:p>
            <a:r>
              <a:rPr lang="ru-RU" sz="3600" dirty="0"/>
              <a:t>С 1 июня по 30 июня 2026 г - с 9.00 до 14.00 в кабинете 209 (понедельник - пятница);</a:t>
            </a:r>
          </a:p>
          <a:p>
            <a:r>
              <a:rPr lang="ru-RU" sz="3600" dirty="0"/>
              <a:t>С 06.07.2026-30.08.2026 г - </a:t>
            </a:r>
            <a:r>
              <a:rPr lang="ru-RU" sz="3800" kern="1200" dirty="0">
                <a:solidFill>
                  <a:srgbClr val="40404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с 9.00 до 14.00</a:t>
            </a:r>
            <a:endParaRPr lang="ru-RU" sz="3800" dirty="0"/>
          </a:p>
          <a:p>
            <a:pPr marL="45720" indent="0">
              <a:buNone/>
            </a:pPr>
            <a:endParaRPr lang="ru-RU" sz="3600" dirty="0"/>
          </a:p>
          <a:p>
            <a:r>
              <a:rPr lang="ru-RU" sz="3600" b="1" u="sng" dirty="0"/>
              <a:t>План набора - 3 класса (75 человек).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02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43000"/>
          </a:xfrm>
        </p:spPr>
        <p:txBody>
          <a:bodyPr/>
          <a:lstStyle/>
          <a:p>
            <a:r>
              <a:rPr lang="ru-RU" dirty="0"/>
              <a:t>Закреплённая территория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1566485"/>
              </p:ext>
            </p:extLst>
          </p:nvPr>
        </p:nvGraphicFramePr>
        <p:xfrm>
          <a:off x="827584" y="1484784"/>
          <a:ext cx="7920880" cy="4913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Улица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Дом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Устинова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№ 1-33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Спортивная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№ 1-8,8/1,8/2, 12-17/1, 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Воронова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№ 11, 12, 13, 14, 15, 15/1, 15/2, 16,18, 19,</a:t>
                      </a:r>
                      <a:r>
                        <a:rPr lang="ru-RU" sz="3200" baseline="0" dirty="0">
                          <a:effectLst/>
                        </a:rPr>
                        <a:t> </a:t>
                      </a:r>
                      <a:r>
                        <a:rPr lang="ru-RU" sz="3200" dirty="0">
                          <a:effectLst/>
                        </a:rPr>
                        <a:t>20, 20/1, 22, 24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Районная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 № 13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Ломовка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всей территории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2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0871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Список документов при приёме в  МБОУ СОШ № 6</a:t>
            </a:r>
            <a:endParaRPr lang="ru-RU" sz="4400" dirty="0">
              <a:solidFill>
                <a:srgbClr val="FF0000"/>
              </a:solidFill>
            </a:endParaRP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Оригинал и копия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документа,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удостоверяющего личность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родителя (законного представителя) ребёнка 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Оригинал и ксерокопия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рождении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ребёнка.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Оригинал и ксерокопия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регистрации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ребёнка по месту жительства: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рождении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полнородных и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неполнородных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брата и (или) сестры (в случае использования права преимущественного приема на обучение в ОО, в которой обучаются его полнородные и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брат и (или) сестра)</a:t>
            </a:r>
          </a:p>
          <a:p>
            <a:pPr lvl="0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Оригинал документов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подтверждающих право внеочередного, первоочередного приема на обучение;</a:t>
            </a:r>
          </a:p>
          <a:p>
            <a:pPr lvl="0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психолого – медико - педагогической комиссии (при наличии).</a:t>
            </a:r>
          </a:p>
          <a:p>
            <a:pPr lvl="0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о приёме в первый класс и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согласие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на обработку персональных данных (пишутся в школе в момент подачи документов).</a:t>
            </a:r>
          </a:p>
          <a:p>
            <a:r>
              <a:rPr lang="ru-RU" sz="3400" dirty="0"/>
              <a:t>    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детей, являющихся </a:t>
            </a:r>
            <a:r>
              <a:rPr lang="ru-RU" sz="4900" u="sng" dirty="0">
                <a:latin typeface="Times New Roman" pitchFamily="18" charset="0"/>
                <a:cs typeface="Times New Roman" pitchFamily="18" charset="0"/>
              </a:rPr>
              <a:t>иностранными гражданами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или лицами без гражданства, дополнительно предъявляют документ, подтверждающий родство заявителя (или законность представления прав ребенка), и документ, подтверждающий право заявителя на пребывание в Российской Федерации.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Иностранные граждане и лица без гражданства все документы представляют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на русском языке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или вместе с заверенным в установленном порядке переводом на русский язык.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Копии предъявляемых при приеме документов хранятся в МБОУ СОШ № 6 на время обучения ребенка.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 имеют право по своему усмотрению представлять другие документы.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51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336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Документами, подтверждающими проживание ребенка на закрепленной территории, являются:</a:t>
            </a:r>
          </a:p>
          <a:p>
            <a:r>
              <a:rPr lang="ru-RU" dirty="0"/>
              <a:t>- свидетельство о регистрации ребенка по месту жительства (форма № 8);</a:t>
            </a:r>
          </a:p>
          <a:p>
            <a:r>
              <a:rPr lang="ru-RU" dirty="0"/>
              <a:t>- свидетельство о регистрации ребенка по месту пребывания (форма № 3);</a:t>
            </a:r>
          </a:p>
          <a:p>
            <a:r>
              <a:rPr lang="ru-RU" dirty="0"/>
              <a:t>- паспорт одного из родителей (законных представителей) с отметкой о регистрации по месту жительства;</a:t>
            </a:r>
          </a:p>
          <a:p>
            <a:r>
              <a:rPr lang="ru-RU" dirty="0"/>
              <a:t>- справка о регистрации по форме № 9 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r>
              <a:rPr lang="ru-RU" dirty="0"/>
              <a:t>- 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</a:p>
          <a:p>
            <a:r>
              <a:rPr lang="ru-RU" dirty="0"/>
              <a:t>Родители (законные представители) представляют </a:t>
            </a:r>
            <a:r>
              <a:rPr lang="ru-RU" b="1" dirty="0"/>
              <a:t>один из перечисленных документов.</a:t>
            </a:r>
            <a:endParaRPr lang="ru-RU" dirty="0"/>
          </a:p>
          <a:p>
            <a:r>
              <a:rPr lang="ru-RU" dirty="0"/>
              <a:t>Документы представляются </a:t>
            </a:r>
            <a:r>
              <a:rPr lang="ru-RU" b="1" dirty="0"/>
              <a:t>лично родителем</a:t>
            </a:r>
            <a:r>
              <a:rPr lang="ru-RU" dirty="0"/>
              <a:t> (законным представителем) ребенка при предъявлении оригинала </a:t>
            </a:r>
            <a:r>
              <a:rPr lang="ru-RU" dirty="0">
                <a:hlinkClick r:id="rId2"/>
              </a:rPr>
              <a:t>документа</a:t>
            </a:r>
            <a:r>
              <a:rPr lang="ru-RU" dirty="0"/>
              <a:t>, удостоверяющего личность родителя (законного представителя), либо оригинала документа, удостоверяющего личность иностранного гражданина и лица без гражданства в РФ, </a:t>
            </a:r>
            <a:r>
              <a:rPr lang="ru-RU" b="1" dirty="0"/>
              <a:t>непосредственно в образовательную организацию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7" b="13714"/>
          <a:stretch/>
        </p:blipFill>
        <p:spPr bwMode="auto">
          <a:xfrm>
            <a:off x="155123" y="128198"/>
            <a:ext cx="8892480" cy="44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76225" r="13881" b="7926"/>
          <a:stretch/>
        </p:blipFill>
        <p:spPr bwMode="auto">
          <a:xfrm>
            <a:off x="-448505" y="4903936"/>
            <a:ext cx="10099736" cy="15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4900"/>
            <a:ext cx="7503567" cy="749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1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r="5123"/>
          <a:stretch/>
        </p:blipFill>
        <p:spPr bwMode="auto">
          <a:xfrm>
            <a:off x="0" y="404664"/>
            <a:ext cx="9144000" cy="59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1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4774"/>
          <a:stretch/>
        </p:blipFill>
        <p:spPr bwMode="auto">
          <a:xfrm>
            <a:off x="472611" y="523748"/>
            <a:ext cx="8476180" cy="530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1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1"/>
            <a:ext cx="822037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62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622232" cy="1143000"/>
          </a:xfrm>
        </p:spPr>
        <p:txBody>
          <a:bodyPr/>
          <a:lstStyle/>
          <a:p>
            <a:r>
              <a:rPr lang="ru-RU" dirty="0"/>
              <a:t>Видео инструкция по созданию черновика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636912"/>
            <a:ext cx="6400800" cy="34747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https://vk.com/video-199824565_456239574?t=3m59s</a:t>
            </a: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220CF4-F820-D0CD-903A-B62B700B5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380509"/>
            <a:ext cx="3517776" cy="35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0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r>
              <a:rPr lang="ru-RU" dirty="0"/>
              <a:t>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7128792" cy="4608512"/>
          </a:xfrm>
        </p:spPr>
        <p:txBody>
          <a:bodyPr>
            <a:noAutofit/>
          </a:bodyPr>
          <a:lstStyle/>
          <a:p>
            <a:r>
              <a:rPr lang="ru-RU" sz="2300" dirty="0"/>
              <a:t>Приказ Министерства и образования и науки РФ от 02.09.2020 № 458 «Об утверждении порядка приема на обучение в ОО…»</a:t>
            </a:r>
          </a:p>
          <a:p>
            <a:r>
              <a:rPr lang="ru-RU" sz="2300" dirty="0"/>
              <a:t>Постановление главы администрации Верхнесалдинского муниципального округа от 28.02.2025 № 309 «О закреплении территорий…»;  </a:t>
            </a:r>
          </a:p>
          <a:p>
            <a:r>
              <a:rPr lang="ru-RU" sz="2300" dirty="0"/>
              <a:t>Приказ Управления образования Администрации ВСМО № 97 от 13.03.2026 «Об организации зачисления обучающихся первых классов…» </a:t>
            </a:r>
          </a:p>
          <a:p>
            <a:r>
              <a:rPr lang="ru-RU" sz="2300" dirty="0"/>
              <a:t>Приказ директора МБОУ СОШ № 6 № 72 от 16.03.2026  «Об организации  приема детей в первый класс</a:t>
            </a:r>
            <a:r>
              <a:rPr lang="ru-RU" sz="2300" b="1" dirty="0"/>
              <a:t>…»</a:t>
            </a:r>
            <a:endParaRPr lang="ru-RU" sz="23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8" y="4745632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3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052736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5520"/>
            <a:ext cx="7866702" cy="78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1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3408"/>
            <a:ext cx="8007623" cy="799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2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для 1 класса госуслуги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7888"/>
            <a:ext cx="4032448" cy="67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ля 1 класса госуслуги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7" y="-7888"/>
            <a:ext cx="4754647" cy="66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4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для 1 класса госуслуги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" y="264096"/>
            <a:ext cx="44965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ля 1 класса госуслуги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20" y="264096"/>
            <a:ext cx="45944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76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для 1 класса госуслуги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0324"/>
            <a:ext cx="4068737" cy="65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ля 1 класса госуслуги\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28" y="60324"/>
            <a:ext cx="4714752" cy="65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76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для 1 класса госуслуги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" y="127000"/>
            <a:ext cx="4472860" cy="54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ля 1 класса госуслуги\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245"/>
            <a:ext cx="3960440" cy="67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04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для 1 класса госуслуги\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393077" cy="51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для 1 класса госуслуги\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2" y="281854"/>
            <a:ext cx="4866241" cy="51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60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для 1 класса госуслуги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4838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для 1 класса госуслуги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2973"/>
            <a:ext cx="4889808" cy="61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14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для 1 класса госуслуги\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6917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для 1 класса госуслуги\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3884"/>
            <a:ext cx="347662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99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для 1 класса госуслуги\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850"/>
            <a:ext cx="4527571" cy="55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для 1 класса госуслуги\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511173"/>
            <a:ext cx="4015982" cy="11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для 1 класса госуслуги\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99" y="1960414"/>
            <a:ext cx="3993567" cy="40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4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7992888" cy="5577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Обращаем Ваше внимание на то, что получение начального общего образования в общеобразовательном учреждении начинается по достижении детьми возраста </a:t>
            </a:r>
            <a:r>
              <a:rPr lang="ru-RU" sz="3200" b="1" u="sng" dirty="0"/>
              <a:t>шести лет и шести месяцев, но не позже достижения ими возраста восьми лет </a:t>
            </a:r>
            <a:r>
              <a:rPr lang="ru-RU" sz="3200" dirty="0"/>
              <a:t>(п. 1 ст. 67 Федерального закона от 29.12.2012 № 273-ФЗ «Об образовании в Российской Федерации»).</a:t>
            </a:r>
          </a:p>
        </p:txBody>
      </p:sp>
    </p:spTree>
    <p:extLst>
      <p:ext uri="{BB962C8B-B14F-4D97-AF65-F5344CB8AC3E}">
        <p14:creationId xmlns:p14="http://schemas.microsoft.com/office/powerpoint/2010/main" val="370647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для 1 класса госуслуги\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5484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для 1 класса госуслуги\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3337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3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для 1 класса госуслуги\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384376" cy="66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26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8B60E3-3157-385E-8723-B3FF54BA56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C40A8E-5F10-9806-4523-C1B55745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602" y="228592"/>
            <a:ext cx="6182072" cy="100585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Школьная форма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88001A-EA4D-3833-61AA-EA37320F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52" y="1235370"/>
            <a:ext cx="3232233" cy="5622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D257C1-15A3-C66C-B21A-8210DD9DA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34447"/>
            <a:ext cx="3330959" cy="560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64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CCF05-FC64-6E29-F46D-4633CE1F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600B0-A4FA-6C69-0B05-6BFD8C64C6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6FAF4-796B-1E31-7510-54EB26E8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9" y="731519"/>
            <a:ext cx="3712883" cy="58756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D7200-6197-D85F-34D6-E8F2B8974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39" y="737717"/>
            <a:ext cx="3566088" cy="58756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4729A8-6E76-1855-0CF8-257D90179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15" y="753519"/>
            <a:ext cx="3356623" cy="59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7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F979F-CA1D-2788-5563-4A2AC6C9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54892-631D-CC99-AB6C-A608216A01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5E6FE-C37C-62FF-F039-99C7EE08A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85" y="348661"/>
            <a:ext cx="3240969" cy="61606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68A1CC-D829-848A-F08E-9F9BD1437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00" y="330601"/>
            <a:ext cx="2849995" cy="63798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592873-007F-269E-9280-DC51BFA85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695" y="353824"/>
            <a:ext cx="3120953" cy="61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67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565BC-AACE-0A0D-A2F7-BAABB020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0FD6CAFF-D13F-7168-1A08-A066DB3C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" y="17698"/>
            <a:ext cx="3850074" cy="38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5B43A-F668-FCC5-8C1E-3B6916D73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216" y="3802268"/>
            <a:ext cx="4074310" cy="305573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5F108E-F08B-597E-185E-792A40B7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91" y="3669356"/>
            <a:ext cx="3170946" cy="317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CB19816-1E44-1F17-E7A9-3834922081A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10" y="-1380"/>
            <a:ext cx="3850075" cy="38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43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6512511" cy="1143000"/>
          </a:xfrm>
        </p:spPr>
        <p:txBody>
          <a:bodyPr/>
          <a:lstStyle/>
          <a:p>
            <a:pPr algn="ctr"/>
            <a:r>
              <a:rPr lang="ru-RU" dirty="0"/>
              <a:t>До скорой встречи!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Будем рады видеть вас в нашем образовательном учреждении!</a:t>
            </a:r>
          </a:p>
        </p:txBody>
      </p:sp>
    </p:spTree>
    <p:extLst>
      <p:ext uri="{BB962C8B-B14F-4D97-AF65-F5344CB8AC3E}">
        <p14:creationId xmlns:p14="http://schemas.microsoft.com/office/powerpoint/2010/main" val="207636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7938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С</a:t>
            </a:r>
            <a:r>
              <a:rPr lang="ru-RU" sz="2400" b="1" dirty="0"/>
              <a:t>ледует отметить</a:t>
            </a:r>
            <a:r>
              <a:rPr lang="ru-RU" sz="2400" dirty="0"/>
              <a:t>, что по заявлению родителей </a:t>
            </a:r>
            <a:r>
              <a:rPr lang="ru-RU" sz="2400" dirty="0">
                <a:hlinkClick r:id="rId2"/>
              </a:rPr>
              <a:t>(законных представителей)</a:t>
            </a:r>
            <a:r>
              <a:rPr lang="ru-RU" sz="2400" dirty="0"/>
              <a:t> 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 Для получения указанного разрешения родителям (законным представителям) ребенка необходимо обратиться в управление образования территории, на которой проживает ребенок, </a:t>
            </a:r>
            <a:r>
              <a:rPr lang="ru-RU" sz="2400" b="1" dirty="0"/>
              <a:t>заранее</a:t>
            </a:r>
            <a:r>
              <a:rPr lang="ru-RU" sz="2400" dirty="0"/>
              <a:t>, как так в день предоставления документов в образовательную организацию указанное разрешение необходимо предъявить должностному лицу, осуществляющему прием и регистрацию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409395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1412776"/>
            <a:ext cx="7173416" cy="52177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/>
              <a:t>Подача заявлений от родителей на обучение детей в 1 классе в 2026-2027 учебном году будет осуществлена c 01 апреля 2026 года 00:00  на портале государственных услуг (</a:t>
            </a:r>
            <a:r>
              <a:rPr lang="ru-RU" sz="3600" dirty="0">
                <a:hlinkClick r:id="rId2"/>
              </a:rPr>
              <a:t>gosuslugi.ru</a:t>
            </a:r>
            <a:r>
              <a:rPr lang="ru-RU" sz="3600" dirty="0"/>
              <a:t>). Можно через Многофункциональный центр.</a:t>
            </a:r>
          </a:p>
        </p:txBody>
      </p:sp>
    </p:spTree>
    <p:extLst>
      <p:ext uri="{BB962C8B-B14F-4D97-AF65-F5344CB8AC3E}">
        <p14:creationId xmlns:p14="http://schemas.microsoft.com/office/powerpoint/2010/main" val="46902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u="sng" dirty="0"/>
              <a:t>Прием документов для зачисления в первый класс будет осуществляться:</a:t>
            </a:r>
          </a:p>
          <a:p>
            <a:pPr algn="just"/>
            <a:r>
              <a:rPr lang="ru-RU" sz="3200" dirty="0"/>
              <a:t>С 1 апреля до 30 июня – для детей, проживающих на закрепленной территории;</a:t>
            </a:r>
          </a:p>
          <a:p>
            <a:pPr algn="just"/>
            <a:r>
              <a:rPr lang="ru-RU" sz="3200" dirty="0"/>
              <a:t>С 6 июля до момента заполнения свободных мест, но не позднее 05 сентября – для детей, не проживающих на закрепленной территории.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10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8136904" cy="53617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800" b="1" dirty="0"/>
              <a:t>Обращаем Ваше внимание</a:t>
            </a:r>
            <a:r>
              <a:rPr lang="ru-RU" sz="4800" dirty="0"/>
              <a:t>, что основанием для отказа в приеме в первый класс образовательной организации являются:</a:t>
            </a:r>
          </a:p>
          <a:p>
            <a:pPr marL="0" indent="0" algn="just">
              <a:buNone/>
            </a:pPr>
            <a:r>
              <a:rPr lang="ru-RU" sz="4800" dirty="0"/>
              <a:t>- </a:t>
            </a:r>
            <a:r>
              <a:rPr lang="ru-RU" sz="4800" u="sng" dirty="0"/>
              <a:t>отсутствие</a:t>
            </a:r>
            <a:r>
              <a:rPr lang="ru-RU" sz="4800" dirty="0"/>
              <a:t> свободных мест в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0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064896" cy="6192688"/>
          </a:xfrm>
        </p:spPr>
        <p:txBody>
          <a:bodyPr>
            <a:normAutofit/>
          </a:bodyPr>
          <a:lstStyle/>
          <a:p>
            <a:r>
              <a:rPr lang="ru-RU" sz="3200" dirty="0"/>
              <a:t>Информация по 1 классам размещена:</a:t>
            </a:r>
          </a:p>
          <a:p>
            <a:pPr marL="45720" indent="0">
              <a:buNone/>
            </a:pPr>
            <a:r>
              <a:rPr lang="ru-RU" sz="3200" dirty="0"/>
              <a:t>- по адресу сайта Управления образования </a:t>
            </a:r>
            <a:r>
              <a:rPr lang="ru-RU" sz="3200" b="1" dirty="0">
                <a:hlinkClick r:id="rId2"/>
              </a:rPr>
              <a:t>obrvs.uralschool.ru</a:t>
            </a:r>
            <a:r>
              <a:rPr lang="ru-RU" sz="3200" dirty="0"/>
              <a:t> (Главная - Деятельность - Приём в 1 класс - Нормативные документы)</a:t>
            </a:r>
          </a:p>
          <a:p>
            <a:pPr>
              <a:buFontTx/>
              <a:buChar char="-"/>
            </a:pPr>
            <a:r>
              <a:rPr lang="ru-RU" sz="3200" dirty="0"/>
              <a:t>по адресу  сайта МБОУ СОШ № 6 </a:t>
            </a:r>
          </a:p>
          <a:p>
            <a:pPr marL="45720" indent="0">
              <a:buNone/>
            </a:pPr>
            <a:r>
              <a:rPr lang="en-US" sz="3200" b="1" u="sng" dirty="0">
                <a:solidFill>
                  <a:srgbClr val="00B050"/>
                </a:solidFill>
              </a:rPr>
              <a:t>6vs.uralschool.ru</a:t>
            </a:r>
            <a:r>
              <a:rPr lang="ru-RU" sz="3200" b="1" u="sng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1183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7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8568952" cy="6206108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Напоминаем, что при регистрации заявления в электронном виде, необходимо </a:t>
            </a:r>
            <a:r>
              <a:rPr lang="ru-RU" sz="3200" b="1" dirty="0"/>
              <a:t>лично подойти </a:t>
            </a:r>
            <a:r>
              <a:rPr lang="ru-RU" sz="3200" dirty="0"/>
              <a:t>в школу и </a:t>
            </a:r>
            <a:r>
              <a:rPr lang="ru-RU" sz="3200" u="sng" dirty="0"/>
              <a:t>предъявить оригиналы документов</a:t>
            </a:r>
            <a:r>
              <a:rPr lang="ru-RU" sz="3200" dirty="0"/>
              <a:t>: паспорт, свидетельство о рождении ребенка, свидетельство о регистрации ребенка по месту жительства (пребывания) на закрепленной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26029250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1305</TotalTime>
  <Words>1007</Words>
  <Application>Microsoft Office PowerPoint</Application>
  <PresentationFormat>Экран (4:3)</PresentationFormat>
  <Paragraphs>71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Документы: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Закреплённая территория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 инструкция по созданию черновика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Школьная форма</vt:lpstr>
      <vt:lpstr>Презентация PowerPoint</vt:lpstr>
      <vt:lpstr>Презентация PowerPoint</vt:lpstr>
      <vt:lpstr>Презентация PowerPoint</vt:lpstr>
      <vt:lpstr>До скорой встречи!  Будем рады видеть вас в нашем образовательном учреждении!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207</dc:creator>
  <cp:lastModifiedBy>ivan_zahmatov@mail.ru</cp:lastModifiedBy>
  <cp:revision>56</cp:revision>
  <cp:lastPrinted>2018-01-19T10:49:31Z</cp:lastPrinted>
  <dcterms:created xsi:type="dcterms:W3CDTF">2018-01-19T04:52:40Z</dcterms:created>
  <dcterms:modified xsi:type="dcterms:W3CDTF">2026-03-26T16:55:23Z</dcterms:modified>
</cp:coreProperties>
</file>