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58" r:id="rId4"/>
    <p:sldId id="257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ABE87C7-9D2E-401E-B243-C404D20DED1F}">
          <p14:sldIdLst>
            <p14:sldId id="256"/>
            <p14:sldId id="274"/>
            <p14:sldId id="258"/>
            <p14:sldId id="257"/>
            <p14:sldId id="262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420000"/>
    <a:srgbClr val="800000"/>
    <a:srgbClr val="494824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8" autoAdjust="0"/>
  </p:normalViewPr>
  <p:slideViewPr>
    <p:cSldViewPr>
      <p:cViewPr varScale="1">
        <p:scale>
          <a:sx n="39" d="100"/>
          <a:sy n="39" d="100"/>
        </p:scale>
        <p:origin x="8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6B7C9-BB52-4E00-9864-FCCC39D16F65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6418C-C0C1-4300-9697-3C40F389B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31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418C-C0C1-4300-9697-3C40F389B2D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97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418C-C0C1-4300-9697-3C40F389B2D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13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418C-C0C1-4300-9697-3C40F389B2D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1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418C-C0C1-4300-9697-3C40F389B2D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02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6418C-C0C1-4300-9697-3C40F389B2D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7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63888" y="571480"/>
            <a:ext cx="4104456" cy="5881856"/>
          </a:xfrm>
          <a:prstGeom prst="rect">
            <a:avLst/>
          </a:prstGeom>
        </p:spPr>
        <p:txBody>
          <a:bodyPr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во время осенних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</a:t>
            </a:r>
            <a:endParaRPr lang="ru-RU" sz="5400" b="1" dirty="0">
              <a:ln w="1143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993300"/>
              </a:solidFill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214678" y="3429000"/>
            <a:ext cx="4829164" cy="114300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1200" b="1" spc="50" dirty="0">
              <a:ln w="11430">
                <a:solidFill>
                  <a:srgbClr val="420000"/>
                </a:solidFill>
              </a:ln>
              <a:solidFill>
                <a:schemeClr val="accent2">
                  <a:lumMod val="50000"/>
                </a:schemeClr>
              </a:solidFill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560263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безопасности дома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14480" y="1285860"/>
            <a:ext cx="6143668" cy="5143536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открывай дверь незнакомым людям;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трогай электроприборы мокрыми руками;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уходишь из дома, проверяй и выключай электроприборы.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9" y="2629807"/>
            <a:ext cx="2623783" cy="33388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240" y="2629807"/>
            <a:ext cx="3050952" cy="2335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509" y="4007834"/>
            <a:ext cx="3331478" cy="2785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79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560263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личной безопасности на улице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14480" y="1285860"/>
            <a:ext cx="6143668" cy="5143536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63724"/>
            <a:ext cx="8229600" cy="188786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разговаривай с незнакомыми людьми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Ничего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них не бери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икуда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ними не иди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не иди с незнакомцами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841473"/>
            <a:ext cx="3138055" cy="1874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841473"/>
            <a:ext cx="3206496" cy="2017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4949138"/>
            <a:ext cx="4393245" cy="1841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266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14480" y="1285860"/>
            <a:ext cx="6143668" cy="5143536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увидел сумку или коробку на улице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трогай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может оказаться бомба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24" y="2576380"/>
            <a:ext cx="3925824" cy="2051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024" y="2625575"/>
            <a:ext cx="4558352" cy="2002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942" y="4609963"/>
            <a:ext cx="4256116" cy="2082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24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3123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трогай на улице животных, они могут оказаться заразными.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убегать от собаки.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показывай страх или волнение, собаки это чувствуют.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трогайте щенков, если рядом их мать.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429922"/>
            <a:ext cx="3302503" cy="2448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432657"/>
            <a:ext cx="3616534" cy="24556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699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Федеральному Закону Российской Федерации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 18 лет  в 22: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00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находиться дома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0" y="3429000"/>
            <a:ext cx="5080000" cy="2108200"/>
          </a:xfrm>
        </p:spPr>
      </p:pic>
    </p:spTree>
    <p:extLst>
      <p:ext uri="{BB962C8B-B14F-4D97-AF65-F5344CB8AC3E}">
        <p14:creationId xmlns:p14="http://schemas.microsoft.com/office/powerpoint/2010/main" val="37573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256584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помните, что, зная Правила и умело их применяя, вы сохраняете себе здоровье и жизнь!</a:t>
            </a:r>
            <a:r>
              <a:rPr lang="ru-RU" sz="5400" dirty="0">
                <a:solidFill>
                  <a:srgbClr val="FF0000"/>
                </a:solidFill>
              </a:rPr>
              <a:t/>
            </a:r>
            <a:br>
              <a:rPr lang="ru-RU" sz="5400" dirty="0">
                <a:solidFill>
                  <a:srgbClr val="FF0000"/>
                </a:solidFill>
              </a:rPr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0221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560263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560263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безопасности на дорогах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14480" y="1285860"/>
            <a:ext cx="6143668" cy="5143536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Безопасные места перехода: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26" y="1655510"/>
            <a:ext cx="3816424" cy="2015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1628800"/>
            <a:ext cx="3886179" cy="2114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06" y="3823828"/>
            <a:ext cx="2712818" cy="3034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954890"/>
            <a:ext cx="5254331" cy="2807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Above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Прикрепите на одежду, рюкзаки или сумки светоотражающие приспособления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035696"/>
            <a:ext cx="4355976" cy="3436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001416"/>
            <a:ext cx="3672408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560263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безопасности на железных дорогах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9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железной дороге запрещено!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417638"/>
            <a:ext cx="8640960" cy="470852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Ходить по железнодорожным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путям;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Переходить и перебегать через железнодорожные пути перед близко идущим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поездом;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Прыгать с платформы на железнодорожные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Устраивать на платформе различные подвижные игры.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14480" y="1285860"/>
            <a:ext cx="6143668" cy="5143536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65570"/>
          </a:xfrm>
        </p:spPr>
        <p:txBody>
          <a:bodyPr/>
          <a:lstStyle/>
          <a:p>
            <a:r>
              <a:rPr lang="ru-RU" b="1" dirty="0" smtClean="0"/>
              <a:t>На железной дороге запрещено!</a:t>
            </a:r>
            <a:endParaRPr lang="ru-RU" b="1" dirty="0"/>
          </a:p>
        </p:txBody>
      </p:sp>
      <p:pic>
        <p:nvPicPr>
          <p:cNvPr id="35" name="Объект 34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6400" y="1720999"/>
            <a:ext cx="50800" cy="74315"/>
          </a:xfr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352508"/>
            <a:ext cx="2251132" cy="2654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483" y="4073629"/>
            <a:ext cx="2300265" cy="2706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393354"/>
            <a:ext cx="2520280" cy="2613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400" y="4039667"/>
            <a:ext cx="2402716" cy="2663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65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560263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безопасности 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лесу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14480" y="1285860"/>
            <a:ext cx="6143668" cy="5143536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052735"/>
            <a:ext cx="8229600" cy="200102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правила поведения в лесу, не оставляйте на природе мусор. Весь мусор соберите  в пакеты, заберите с собой и не поленитесь донести все это до самого близлежащего контейнера.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94" y="3501008"/>
            <a:ext cx="3691466" cy="2928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517351"/>
            <a:ext cx="3456384" cy="2912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514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180</Words>
  <Application>Microsoft Office PowerPoint</Application>
  <PresentationFormat>Экран (4:3)</PresentationFormat>
  <Paragraphs>27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Gabriola</vt:lpstr>
      <vt:lpstr>Times New Roman</vt:lpstr>
      <vt:lpstr>Wingdings</vt:lpstr>
      <vt:lpstr>Тема Office</vt:lpstr>
      <vt:lpstr>Презентация PowerPoint</vt:lpstr>
      <vt:lpstr>Правила безопасности на дорогах</vt:lpstr>
      <vt:lpstr>Безопасные места перехода:</vt:lpstr>
      <vt:lpstr>Прикрепите на одежду, рюкзаки или сумки светоотражающие приспособления</vt:lpstr>
      <vt:lpstr>Правила безопасности на железных дорогах</vt:lpstr>
      <vt:lpstr>На железной дороге запрещено!</vt:lpstr>
      <vt:lpstr>На железной дороге запрещено!</vt:lpstr>
      <vt:lpstr>Правила безопасности в лесу</vt:lpstr>
      <vt:lpstr>Соблюдайте правила поведения в лесу, не оставляйте на природе мусор. Весь мусор соберите  в пакеты, заберите с собой и не поленитесь донести все это до самого близлежащего контейнера.</vt:lpstr>
      <vt:lpstr>Правила безопасности дома</vt:lpstr>
      <vt:lpstr>Не открывай дверь незнакомым людям; Не трогай электроприборы мокрыми руками; Когда уходишь из дома, проверяй и выключай электроприборы.</vt:lpstr>
      <vt:lpstr>Правила личной безопасности на улице</vt:lpstr>
      <vt:lpstr>Никогда не разговаривай с незнакомыми людьми Ничего у них не бери Никуда с ними не иди</vt:lpstr>
      <vt:lpstr>Если увидел сумку или коробку на улице не трогай.  Там может оказаться бомба </vt:lpstr>
      <vt:lpstr>Не трогай на улице животных, они могут оказаться заразными. Нельзя убегать от собаки. Не показывай страх или волнение, собаки это чувствуют. Не трогайте щенков, если рядом их мать.</vt:lpstr>
      <vt:lpstr>Согласно Федеральному Закону Российской Федерации дети до 18 лет  в 22:00 должны находиться дома</vt:lpstr>
      <vt:lpstr>И помните, что, зная Правила и умело их применяя, вы сохраняете себе здоровье и жизнь! 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110</cp:lastModifiedBy>
  <cp:revision>35</cp:revision>
  <dcterms:created xsi:type="dcterms:W3CDTF">2015-11-21T12:11:57Z</dcterms:created>
  <dcterms:modified xsi:type="dcterms:W3CDTF">2017-02-17T06:24:54Z</dcterms:modified>
</cp:coreProperties>
</file>